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muzey</cp:lastModifiedBy>
  <cp:revision>2</cp:revision>
  <dcterms:created xsi:type="dcterms:W3CDTF">2014-05-27T18:08:28Z</dcterms:created>
  <dcterms:modified xsi:type="dcterms:W3CDTF">2014-06-03T09:51:10Z</dcterms:modified>
</cp:coreProperties>
</file>